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BB844B-342C-462A-AACA-5E1582C9A140}" v="6" dt="2022-09-22T08:54:15.1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51" d="100"/>
          <a:sy n="51" d="100"/>
        </p:scale>
        <p:origin x="253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森永 秀和" userId="884dbd9f9fd3ddb2" providerId="LiveId" clId="{65BB844B-342C-462A-AACA-5E1582C9A140}"/>
    <pc:docChg chg="custSel modSld">
      <pc:chgData name="森永 秀和" userId="884dbd9f9fd3ddb2" providerId="LiveId" clId="{65BB844B-342C-462A-AACA-5E1582C9A140}" dt="2022-09-22T08:53:34.773" v="28" actId="1076"/>
      <pc:docMkLst>
        <pc:docMk/>
      </pc:docMkLst>
      <pc:sldChg chg="addSp delSp modSp mod">
        <pc:chgData name="森永 秀和" userId="884dbd9f9fd3ddb2" providerId="LiveId" clId="{65BB844B-342C-462A-AACA-5E1582C9A140}" dt="2022-09-22T08:53:34.773" v="28" actId="1076"/>
        <pc:sldMkLst>
          <pc:docMk/>
          <pc:sldMk cId="3746624004" sldId="256"/>
        </pc:sldMkLst>
        <pc:spChg chg="del mod">
          <ac:chgData name="森永 秀和" userId="884dbd9f9fd3ddb2" providerId="LiveId" clId="{65BB844B-342C-462A-AACA-5E1582C9A140}" dt="2022-09-22T08:50:48.145" v="5"/>
          <ac:spMkLst>
            <pc:docMk/>
            <pc:sldMk cId="3746624004" sldId="256"/>
            <ac:spMk id="6" creationId="{CCC119DA-4EB4-1CD3-C9D3-217AB448FD71}"/>
          </ac:spMkLst>
        </pc:spChg>
        <pc:picChg chg="add mod">
          <ac:chgData name="森永 秀和" userId="884dbd9f9fd3ddb2" providerId="LiveId" clId="{65BB844B-342C-462A-AACA-5E1582C9A140}" dt="2022-09-22T08:51:52.368" v="17" actId="14100"/>
          <ac:picMkLst>
            <pc:docMk/>
            <pc:sldMk cId="3746624004" sldId="256"/>
            <ac:picMk id="2" creationId="{EF57BB08-E9C1-704F-B514-B21421E43519}"/>
          </ac:picMkLst>
        </pc:picChg>
        <pc:picChg chg="del">
          <ac:chgData name="森永 秀和" userId="884dbd9f9fd3ddb2" providerId="LiveId" clId="{65BB844B-342C-462A-AACA-5E1582C9A140}" dt="2022-09-22T08:50:53.153" v="6" actId="478"/>
          <ac:picMkLst>
            <pc:docMk/>
            <pc:sldMk cId="3746624004" sldId="256"/>
            <ac:picMk id="3" creationId="{84BB62B6-C912-5355-2572-FBC0B5FC45FD}"/>
          </ac:picMkLst>
        </pc:picChg>
        <pc:picChg chg="add mod ord">
          <ac:chgData name="森永 秀和" userId="884dbd9f9fd3ddb2" providerId="LiveId" clId="{65BB844B-342C-462A-AACA-5E1582C9A140}" dt="2022-09-22T08:53:04.248" v="25" actId="1076"/>
          <ac:picMkLst>
            <pc:docMk/>
            <pc:sldMk cId="3746624004" sldId="256"/>
            <ac:picMk id="3" creationId="{AFEE64F5-2644-632D-D0ED-CAD066E154A0}"/>
          </ac:picMkLst>
        </pc:picChg>
        <pc:picChg chg="add mod">
          <ac:chgData name="森永 秀和" userId="884dbd9f9fd3ddb2" providerId="LiveId" clId="{65BB844B-342C-462A-AACA-5E1582C9A140}" dt="2022-09-22T08:53:08.598" v="26" actId="1076"/>
          <ac:picMkLst>
            <pc:docMk/>
            <pc:sldMk cId="3746624004" sldId="256"/>
            <ac:picMk id="6" creationId="{FDFEC6AD-CB0F-F3D0-AB06-92A722E42505}"/>
          </ac:picMkLst>
        </pc:picChg>
        <pc:picChg chg="del">
          <ac:chgData name="森永 秀和" userId="884dbd9f9fd3ddb2" providerId="LiveId" clId="{65BB844B-342C-462A-AACA-5E1582C9A140}" dt="2022-09-22T08:50:44.886" v="1" actId="478"/>
          <ac:picMkLst>
            <pc:docMk/>
            <pc:sldMk cId="3746624004" sldId="256"/>
            <ac:picMk id="7" creationId="{370DC027-A05E-4EC9-A8F2-7FB895E0130F}"/>
          </ac:picMkLst>
        </pc:picChg>
        <pc:picChg chg="add mod">
          <ac:chgData name="森永 秀和" userId="884dbd9f9fd3ddb2" providerId="LiveId" clId="{65BB844B-342C-462A-AACA-5E1582C9A140}" dt="2022-09-22T08:53:01.039" v="24" actId="1076"/>
          <ac:picMkLst>
            <pc:docMk/>
            <pc:sldMk cId="3746624004" sldId="256"/>
            <ac:picMk id="8" creationId="{E9EFC325-C6C0-4ADD-C430-69D4D93380FB}"/>
          </ac:picMkLst>
        </pc:picChg>
        <pc:picChg chg="add mod">
          <ac:chgData name="森永 秀和" userId="884dbd9f9fd3ddb2" providerId="LiveId" clId="{65BB844B-342C-462A-AACA-5E1582C9A140}" dt="2022-09-22T08:53:34.773" v="28" actId="1076"/>
          <ac:picMkLst>
            <pc:docMk/>
            <pc:sldMk cId="3746624004" sldId="256"/>
            <ac:picMk id="10" creationId="{1CF120D7-7AB2-BF91-4340-006EA008E9F2}"/>
          </ac:picMkLst>
        </pc:picChg>
        <pc:picChg chg="del">
          <ac:chgData name="森永 秀和" userId="884dbd9f9fd3ddb2" providerId="LiveId" clId="{65BB844B-342C-462A-AACA-5E1582C9A140}" dt="2022-09-22T08:50:48.144" v="3" actId="478"/>
          <ac:picMkLst>
            <pc:docMk/>
            <pc:sldMk cId="3746624004" sldId="256"/>
            <ac:picMk id="15" creationId="{1652273E-5CB7-CBFA-4FD6-6FC04FA2061C}"/>
          </ac:picMkLst>
        </pc:picChg>
        <pc:picChg chg="del">
          <ac:chgData name="森永 秀和" userId="884dbd9f9fd3ddb2" providerId="LiveId" clId="{65BB844B-342C-462A-AACA-5E1582C9A140}" dt="2022-09-22T08:50:43.245" v="0" actId="478"/>
          <ac:picMkLst>
            <pc:docMk/>
            <pc:sldMk cId="3746624004" sldId="256"/>
            <ac:picMk id="19" creationId="{80FC5813-7F0D-CA5E-DACB-D976C66CF041}"/>
          </ac:picMkLst>
        </pc:picChg>
      </pc:sldChg>
    </pc:docChg>
  </pc:docChgLst>
  <pc:docChgLst>
    <pc:chgData name="森永 秀和" userId="884dbd9f9fd3ddb2" providerId="LiveId" clId="{F0C7FC89-CA7A-4EEF-8ED1-E1EA7A2C0454}"/>
    <pc:docChg chg="custSel modSld">
      <pc:chgData name="森永 秀和" userId="884dbd9f9fd3ddb2" providerId="LiveId" clId="{F0C7FC89-CA7A-4EEF-8ED1-E1EA7A2C0454}" dt="2022-07-21T02:00:11.216" v="31" actId="14100"/>
      <pc:docMkLst>
        <pc:docMk/>
      </pc:docMkLst>
      <pc:sldChg chg="addSp delSp modSp mod">
        <pc:chgData name="森永 秀和" userId="884dbd9f9fd3ddb2" providerId="LiveId" clId="{F0C7FC89-CA7A-4EEF-8ED1-E1EA7A2C0454}" dt="2022-07-21T02:00:11.216" v="31" actId="14100"/>
        <pc:sldMkLst>
          <pc:docMk/>
          <pc:sldMk cId="3746624004" sldId="256"/>
        </pc:sldMkLst>
        <pc:graphicFrameChg chg="add del mod">
          <ac:chgData name="森永 秀和" userId="884dbd9f9fd3ddb2" providerId="LiveId" clId="{F0C7FC89-CA7A-4EEF-8ED1-E1EA7A2C0454}" dt="2022-07-19T05:12:37.808" v="3" actId="478"/>
          <ac:graphicFrameMkLst>
            <pc:docMk/>
            <pc:sldMk cId="3746624004" sldId="256"/>
            <ac:graphicFrameMk id="3" creationId="{AB996E3F-A0C2-FEFD-E9D8-8CACBB9CBE69}"/>
          </ac:graphicFrameMkLst>
        </pc:graphicFrameChg>
        <pc:picChg chg="add mod">
          <ac:chgData name="森永 秀和" userId="884dbd9f9fd3ddb2" providerId="LiveId" clId="{F0C7FC89-CA7A-4EEF-8ED1-E1EA7A2C0454}" dt="2022-07-21T02:00:11.216" v="31" actId="14100"/>
          <ac:picMkLst>
            <pc:docMk/>
            <pc:sldMk cId="3746624004" sldId="256"/>
            <ac:picMk id="2" creationId="{A41D91FF-8008-FCA7-6E1B-3056CC6F0EC9}"/>
          </ac:picMkLst>
        </pc:picChg>
        <pc:picChg chg="del">
          <ac:chgData name="森永 秀和" userId="884dbd9f9fd3ddb2" providerId="LiveId" clId="{F0C7FC89-CA7A-4EEF-8ED1-E1EA7A2C0454}" dt="2022-07-19T05:12:31.465" v="0" actId="478"/>
          <ac:picMkLst>
            <pc:docMk/>
            <pc:sldMk cId="3746624004" sldId="256"/>
            <ac:picMk id="2" creationId="{E5493A21-D769-D20E-D9EB-3DEB01B5925E}"/>
          </ac:picMkLst>
        </pc:picChg>
        <pc:picChg chg="add del mod">
          <ac:chgData name="森永 秀和" userId="884dbd9f9fd3ddb2" providerId="LiveId" clId="{F0C7FC89-CA7A-4EEF-8ED1-E1EA7A2C0454}" dt="2022-07-21T01:59:42.441" v="23" actId="478"/>
          <ac:picMkLst>
            <pc:docMk/>
            <pc:sldMk cId="3746624004" sldId="256"/>
            <ac:picMk id="4" creationId="{F81676EB-0371-15D6-F37D-C72C12270AEC}"/>
          </ac:picMkLst>
        </pc:picChg>
        <pc:picChg chg="del">
          <ac:chgData name="森永 秀和" userId="884dbd9f9fd3ddb2" providerId="LiveId" clId="{F0C7FC89-CA7A-4EEF-8ED1-E1EA7A2C0454}" dt="2022-07-19T05:12:40.779" v="4" actId="478"/>
          <ac:picMkLst>
            <pc:docMk/>
            <pc:sldMk cId="3746624004" sldId="256"/>
            <ac:picMk id="5" creationId="{AF062587-5EE9-1A8B-0A20-5EF7E7348E73}"/>
          </ac:picMkLst>
        </pc:picChg>
        <pc:picChg chg="del mod">
          <ac:chgData name="森永 秀和" userId="884dbd9f9fd3ddb2" providerId="LiveId" clId="{F0C7FC89-CA7A-4EEF-8ED1-E1EA7A2C0454}" dt="2022-07-19T05:12:46.462" v="8" actId="478"/>
          <ac:picMkLst>
            <pc:docMk/>
            <pc:sldMk cId="3746624004" sldId="256"/>
            <ac:picMk id="6" creationId="{7F7029F2-50BE-FCE9-4FDD-4728272E29E8}"/>
          </ac:picMkLst>
        </pc:picChg>
        <pc:picChg chg="del">
          <ac:chgData name="森永 秀和" userId="884dbd9f9fd3ddb2" providerId="LiveId" clId="{F0C7FC89-CA7A-4EEF-8ED1-E1EA7A2C0454}" dt="2022-07-19T05:12:44.905" v="6" actId="478"/>
          <ac:picMkLst>
            <pc:docMk/>
            <pc:sldMk cId="3746624004" sldId="256"/>
            <ac:picMk id="8" creationId="{9C81B4CA-08BA-D100-45CD-09610557109C}"/>
          </ac:picMkLst>
        </pc:picChg>
        <pc:picChg chg="add mod ord">
          <ac:chgData name="森永 秀和" userId="884dbd9f9fd3ddb2" providerId="LiveId" clId="{F0C7FC89-CA7A-4EEF-8ED1-E1EA7A2C0454}" dt="2022-07-19T05:13:42.289" v="18" actId="1076"/>
          <ac:picMkLst>
            <pc:docMk/>
            <pc:sldMk cId="3746624004" sldId="256"/>
            <ac:picMk id="9" creationId="{A46C5F97-CD9F-7A7D-3390-F52A3DFEDE59}"/>
          </ac:picMkLst>
        </pc:picChg>
        <pc:picChg chg="del">
          <ac:chgData name="森永 秀和" userId="884dbd9f9fd3ddb2" providerId="LiveId" clId="{F0C7FC89-CA7A-4EEF-8ED1-E1EA7A2C0454}" dt="2022-07-19T05:12:43.112" v="5" actId="478"/>
          <ac:picMkLst>
            <pc:docMk/>
            <pc:sldMk cId="3746624004" sldId="256"/>
            <ac:picMk id="11" creationId="{5BBB2050-2D1B-C17D-7C49-1C784E28F850}"/>
          </ac:picMkLst>
        </pc:picChg>
        <pc:picChg chg="add mod">
          <ac:chgData name="森永 秀和" userId="884dbd9f9fd3ddb2" providerId="LiveId" clId="{F0C7FC89-CA7A-4EEF-8ED1-E1EA7A2C0454}" dt="2022-07-19T05:14:05.301" v="20" actId="1076"/>
          <ac:picMkLst>
            <pc:docMk/>
            <pc:sldMk cId="3746624004" sldId="256"/>
            <ac:picMk id="12" creationId="{416FA36D-A212-3F28-F582-354659D2F1A0}"/>
          </ac:picMkLst>
        </pc:picChg>
        <pc:picChg chg="add mod">
          <ac:chgData name="森永 秀和" userId="884dbd9f9fd3ddb2" providerId="LiveId" clId="{F0C7FC89-CA7A-4EEF-8ED1-E1EA7A2C0454}" dt="2022-07-19T05:14:20.547" v="22" actId="1076"/>
          <ac:picMkLst>
            <pc:docMk/>
            <pc:sldMk cId="3746624004" sldId="256"/>
            <ac:picMk id="17" creationId="{41EE6B80-80CB-40CF-0CA9-2C7EAA16862C}"/>
          </ac:picMkLst>
        </pc:picChg>
        <pc:picChg chg="del">
          <ac:chgData name="森永 秀和" userId="884dbd9f9fd3ddb2" providerId="LiveId" clId="{F0C7FC89-CA7A-4EEF-8ED1-E1EA7A2C0454}" dt="2022-07-19T05:12:48.085" v="9" actId="478"/>
          <ac:picMkLst>
            <pc:docMk/>
            <pc:sldMk cId="3746624004" sldId="256"/>
            <ac:picMk id="21" creationId="{12F17F22-80D0-1FFE-07A9-349CC39AC43A}"/>
          </ac:picMkLst>
        </pc:picChg>
      </pc:sldChg>
    </pc:docChg>
  </pc:docChgLst>
  <pc:docChgLst>
    <pc:chgData name="森永 秀和" userId="884dbd9f9fd3ddb2" providerId="LiveId" clId="{544CAE21-2868-41B4-8484-61977A490E30}"/>
    <pc:docChg chg="undo custSel modSld">
      <pc:chgData name="森永 秀和" userId="884dbd9f9fd3ddb2" providerId="LiveId" clId="{544CAE21-2868-41B4-8484-61977A490E30}" dt="2022-08-19T04:56:34.904" v="59" actId="14100"/>
      <pc:docMkLst>
        <pc:docMk/>
      </pc:docMkLst>
      <pc:sldChg chg="addSp delSp modSp mod">
        <pc:chgData name="森永 秀和" userId="884dbd9f9fd3ddb2" providerId="LiveId" clId="{544CAE21-2868-41B4-8484-61977A490E30}" dt="2022-08-19T04:56:34.904" v="59" actId="14100"/>
        <pc:sldMkLst>
          <pc:docMk/>
          <pc:sldMk cId="3746624004" sldId="256"/>
        </pc:sldMkLst>
        <pc:spChg chg="add mod">
          <ac:chgData name="森永 秀和" userId="884dbd9f9fd3ddb2" providerId="LiveId" clId="{544CAE21-2868-41B4-8484-61977A490E30}" dt="2022-08-17T00:39:13.987" v="7" actId="1076"/>
          <ac:spMkLst>
            <pc:docMk/>
            <pc:sldMk cId="3746624004" sldId="256"/>
            <ac:spMk id="4" creationId="{65C1C021-A112-8E65-8C96-FDA405D54F8B}"/>
          </ac:spMkLst>
        </pc:spChg>
        <pc:spChg chg="add mod">
          <ac:chgData name="森永 秀和" userId="884dbd9f9fd3ddb2" providerId="LiveId" clId="{544CAE21-2868-41B4-8484-61977A490E30}" dt="2022-08-17T00:40:54.013" v="22" actId="1076"/>
          <ac:spMkLst>
            <pc:docMk/>
            <pc:sldMk cId="3746624004" sldId="256"/>
            <ac:spMk id="6" creationId="{CCC119DA-4EB4-1CD3-C9D3-217AB448FD71}"/>
          </ac:spMkLst>
        </pc:spChg>
        <pc:spChg chg="add del">
          <ac:chgData name="森永 秀和" userId="884dbd9f9fd3ddb2" providerId="LiveId" clId="{544CAE21-2868-41B4-8484-61977A490E30}" dt="2022-08-17T00:40:04.636" v="12" actId="22"/>
          <ac:spMkLst>
            <pc:docMk/>
            <pc:sldMk cId="3746624004" sldId="256"/>
            <ac:spMk id="10" creationId="{C3C5F2E1-E2FF-B12F-6106-0ECA01CDFB4D}"/>
          </ac:spMkLst>
        </pc:spChg>
        <pc:picChg chg="add del mod">
          <ac:chgData name="森永 秀和" userId="884dbd9f9fd3ddb2" providerId="LiveId" clId="{544CAE21-2868-41B4-8484-61977A490E30}" dt="2022-08-19T03:27:52.451" v="55" actId="478"/>
          <ac:picMkLst>
            <pc:docMk/>
            <pc:sldMk cId="3746624004" sldId="256"/>
            <ac:picMk id="2" creationId="{86F85393-D05F-F4DD-6391-12999D16C8AF}"/>
          </ac:picMkLst>
        </pc:picChg>
        <pc:picChg chg="del">
          <ac:chgData name="森永 秀和" userId="884dbd9f9fd3ddb2" providerId="LiveId" clId="{544CAE21-2868-41B4-8484-61977A490E30}" dt="2022-08-17T00:35:44.284" v="3" actId="478"/>
          <ac:picMkLst>
            <pc:docMk/>
            <pc:sldMk cId="3746624004" sldId="256"/>
            <ac:picMk id="2" creationId="{A41D91FF-8008-FCA7-6E1B-3056CC6F0EC9}"/>
          </ac:picMkLst>
        </pc:picChg>
        <pc:picChg chg="add mod">
          <ac:chgData name="森永 秀和" userId="884dbd9f9fd3ddb2" providerId="LiveId" clId="{544CAE21-2868-41B4-8484-61977A490E30}" dt="2022-08-19T04:56:34.904" v="59" actId="14100"/>
          <ac:picMkLst>
            <pc:docMk/>
            <pc:sldMk cId="3746624004" sldId="256"/>
            <ac:picMk id="3" creationId="{84BB62B6-C912-5355-2572-FBC0B5FC45FD}"/>
          </ac:picMkLst>
        </pc:picChg>
        <pc:picChg chg="del">
          <ac:chgData name="森永 秀和" userId="884dbd9f9fd3ddb2" providerId="LiveId" clId="{544CAE21-2868-41B4-8484-61977A490E30}" dt="2022-08-17T00:35:38.596" v="0" actId="478"/>
          <ac:picMkLst>
            <pc:docMk/>
            <pc:sldMk cId="3746624004" sldId="256"/>
            <ac:picMk id="9" creationId="{A46C5F97-CD9F-7A7D-3390-F52A3DFEDE59}"/>
          </ac:picMkLst>
        </pc:picChg>
        <pc:picChg chg="del">
          <ac:chgData name="森永 秀和" userId="884dbd9f9fd3ddb2" providerId="LiveId" clId="{544CAE21-2868-41B4-8484-61977A490E30}" dt="2022-08-17T00:35:40.678" v="1" actId="478"/>
          <ac:picMkLst>
            <pc:docMk/>
            <pc:sldMk cId="3746624004" sldId="256"/>
            <ac:picMk id="12" creationId="{416FA36D-A212-3F28-F582-354659D2F1A0}"/>
          </ac:picMkLst>
        </pc:picChg>
        <pc:picChg chg="add mod">
          <ac:chgData name="森永 秀和" userId="884dbd9f9fd3ddb2" providerId="LiveId" clId="{544CAE21-2868-41B4-8484-61977A490E30}" dt="2022-08-17T00:40:58.207" v="23" actId="1076"/>
          <ac:picMkLst>
            <pc:docMk/>
            <pc:sldMk cId="3746624004" sldId="256"/>
            <ac:picMk id="15" creationId="{1652273E-5CB7-CBFA-4FD6-6FC04FA2061C}"/>
          </ac:picMkLst>
        </pc:picChg>
        <pc:picChg chg="del">
          <ac:chgData name="森永 秀和" userId="884dbd9f9fd3ddb2" providerId="LiveId" clId="{544CAE21-2868-41B4-8484-61977A490E30}" dt="2022-08-17T00:35:42.257" v="2" actId="478"/>
          <ac:picMkLst>
            <pc:docMk/>
            <pc:sldMk cId="3746624004" sldId="256"/>
            <ac:picMk id="17" creationId="{41EE6B80-80CB-40CF-0CA9-2C7EAA16862C}"/>
          </ac:picMkLst>
        </pc:picChg>
        <pc:picChg chg="add mod ord">
          <ac:chgData name="森永 秀和" userId="884dbd9f9fd3ddb2" providerId="LiveId" clId="{544CAE21-2868-41B4-8484-61977A490E30}" dt="2022-08-17T00:41:35.010" v="28" actId="14100"/>
          <ac:picMkLst>
            <pc:docMk/>
            <pc:sldMk cId="3746624004" sldId="256"/>
            <ac:picMk id="19" creationId="{80FC5813-7F0D-CA5E-DACB-D976C66CF041}"/>
          </ac:picMkLst>
        </pc:picChg>
        <pc:picChg chg="add del mod">
          <ac:chgData name="森永 秀和" userId="884dbd9f9fd3ddb2" providerId="LiveId" clId="{544CAE21-2868-41B4-8484-61977A490E30}" dt="2022-08-19T03:27:24.780" v="49" actId="478"/>
          <ac:picMkLst>
            <pc:docMk/>
            <pc:sldMk cId="3746624004" sldId="256"/>
            <ac:picMk id="21" creationId="{B9ECA1DA-9862-8084-C446-11585B832DE0}"/>
          </ac:picMkLst>
        </pc:picChg>
        <pc:picChg chg="del">
          <ac:chgData name="森永 秀和" userId="884dbd9f9fd3ddb2" providerId="LiveId" clId="{544CAE21-2868-41B4-8484-61977A490E30}" dt="2022-08-17T00:39:01.600" v="4" actId="478"/>
          <ac:picMkLst>
            <pc:docMk/>
            <pc:sldMk cId="3746624004" sldId="256"/>
            <ac:picMk id="24" creationId="{C8AD6555-136E-4918-8504-94FDBE85331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646A7-7235-4BD6-8A66-4D645F1DB69E}" type="datetimeFigureOut">
              <a:rPr kumimoji="1" lang="ja-JP" altLang="en-US" smtClean="0"/>
              <a:t>2022/9/22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2599-B169-48C3-92F7-896CA184C2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7595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646A7-7235-4BD6-8A66-4D645F1DB69E}" type="datetimeFigureOut">
              <a:rPr kumimoji="1" lang="ja-JP" altLang="en-US" smtClean="0"/>
              <a:t>2022/9/22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2599-B169-48C3-92F7-896CA184C2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4250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646A7-7235-4BD6-8A66-4D645F1DB69E}" type="datetimeFigureOut">
              <a:rPr kumimoji="1" lang="ja-JP" altLang="en-US" smtClean="0"/>
              <a:t>2022/9/22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2599-B169-48C3-92F7-896CA184C2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0069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646A7-7235-4BD6-8A66-4D645F1DB69E}" type="datetimeFigureOut">
              <a:rPr kumimoji="1" lang="ja-JP" altLang="en-US" smtClean="0"/>
              <a:t>2022/9/22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2599-B169-48C3-92F7-896CA184C2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3771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646A7-7235-4BD6-8A66-4D645F1DB69E}" type="datetimeFigureOut">
              <a:rPr kumimoji="1" lang="ja-JP" altLang="en-US" smtClean="0"/>
              <a:t>2022/9/22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2599-B169-48C3-92F7-896CA184C2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155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646A7-7235-4BD6-8A66-4D645F1DB69E}" type="datetimeFigureOut">
              <a:rPr kumimoji="1" lang="ja-JP" altLang="en-US" smtClean="0"/>
              <a:t>2022/9/22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2599-B169-48C3-92F7-896CA184C2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1424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646A7-7235-4BD6-8A66-4D645F1DB69E}" type="datetimeFigureOut">
              <a:rPr kumimoji="1" lang="ja-JP" altLang="en-US" smtClean="0"/>
              <a:t>2022/9/22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2599-B169-48C3-92F7-896CA184C2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2796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646A7-7235-4BD6-8A66-4D645F1DB69E}" type="datetimeFigureOut">
              <a:rPr kumimoji="1" lang="ja-JP" altLang="en-US" smtClean="0"/>
              <a:t>2022/9/22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2599-B169-48C3-92F7-896CA184C2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8923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646A7-7235-4BD6-8A66-4D645F1DB69E}" type="datetimeFigureOut">
              <a:rPr kumimoji="1" lang="ja-JP" altLang="en-US" smtClean="0"/>
              <a:t>2022/9/22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2599-B169-48C3-92F7-896CA184C2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2230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646A7-7235-4BD6-8A66-4D645F1DB69E}" type="datetimeFigureOut">
              <a:rPr kumimoji="1" lang="ja-JP" altLang="en-US" smtClean="0"/>
              <a:t>2022/9/22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2599-B169-48C3-92F7-896CA184C2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0408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646A7-7235-4BD6-8A66-4D645F1DB69E}" type="datetimeFigureOut">
              <a:rPr kumimoji="1" lang="ja-JP" altLang="en-US" smtClean="0"/>
              <a:t>2022/9/22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2599-B169-48C3-92F7-896CA184C2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0756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646A7-7235-4BD6-8A66-4D645F1DB69E}" type="datetimeFigureOut">
              <a:rPr kumimoji="1" lang="ja-JP" altLang="en-US" smtClean="0"/>
              <a:t>2022/9/22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62599-B169-48C3-92F7-896CA184C2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2297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emf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AFEE64F5-2644-632D-D0ED-CAD066E154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4749" y="303456"/>
            <a:ext cx="3298222" cy="2505673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440642EB-181A-43BD-A55D-E5C01C6C10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234" y="281556"/>
            <a:ext cx="646232" cy="341406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3ED0BAC3-7A96-4F13-817C-CF9CE8AEEB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3160" y="796259"/>
            <a:ext cx="646232" cy="335309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EBED00B1-7791-4193-9DEE-C4453F65508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7689" y="-145208"/>
            <a:ext cx="1499746" cy="123759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8C37C310-BE22-457F-9022-E3D315B8972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2260" y="659087"/>
            <a:ext cx="2597121" cy="944962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D6683C7F-8B3A-4EEA-9856-688526DB157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9718" y="1196211"/>
            <a:ext cx="4115157" cy="438950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A75379CF-C33C-4703-AC2A-AFCFE6143EA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87029" y="1691137"/>
            <a:ext cx="2944623" cy="408467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0249F14C-4BEE-4E66-9197-FEE4541CE8D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18536" y="2504291"/>
            <a:ext cx="2853175" cy="268247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5C1C021-A112-8E65-8C96-FDA405D54F8B}"/>
              </a:ext>
            </a:extLst>
          </p:cNvPr>
          <p:cNvSpPr txBox="1"/>
          <p:nvPr/>
        </p:nvSpPr>
        <p:spPr>
          <a:xfrm>
            <a:off x="187029" y="2079957"/>
            <a:ext cx="45982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>
              <a:defRPr sz="1000"/>
            </a:pPr>
            <a:r>
              <a:rPr lang="ja-JP" altLang="en-US" sz="1800" b="1" i="0" u="none" strike="noStrike" baseline="0" dirty="0">
                <a:ln w="12700">
                  <a:solidFill>
                    <a:schemeClr val="bg1">
                      <a:lumMod val="85000"/>
                    </a:schemeClr>
                  </a:solidFill>
                </a:ln>
                <a:solidFill>
                  <a:srgbClr val="000000"/>
                </a:solidFill>
                <a:effectLst>
                  <a:outerShdw blurRad="50800" dist="38100" dir="12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スケジュールはホームページでも確認できます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EF57BB08-E9C1-704F-B514-B21421E4351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87029" y="2838109"/>
            <a:ext cx="6558545" cy="7067891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FDFEC6AD-CB0F-F3D0-AB06-92A722E4250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427804" y="1400686"/>
            <a:ext cx="1383912" cy="1048603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E9EFC325-C6C0-4ADD-C430-69D4D93380F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043592" y="2386966"/>
            <a:ext cx="1859441" cy="451143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1CF120D7-7AB2-BF91-4340-006EA008E9F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293680" y="758254"/>
            <a:ext cx="1652159" cy="627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624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378</TotalTime>
  <Words>6</Words>
  <Application>Microsoft Office PowerPoint</Application>
  <PresentationFormat>A4 210 x 297 mm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秀和 森永</dc:creator>
  <cp:lastModifiedBy>森永 秀和</cp:lastModifiedBy>
  <cp:revision>11</cp:revision>
  <dcterms:created xsi:type="dcterms:W3CDTF">2022-04-19T04:34:38Z</dcterms:created>
  <dcterms:modified xsi:type="dcterms:W3CDTF">2022-09-22T08:54:17Z</dcterms:modified>
</cp:coreProperties>
</file>